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87" r:id="rId4"/>
    <p:sldId id="270" r:id="rId5"/>
  </p:sldIdLst>
  <p:sldSz cx="9144000" cy="5143500" type="screen16x9"/>
  <p:notesSz cx="6858000" cy="9144000"/>
  <p:embeddedFontLst>
    <p:embeddedFont>
      <p:font typeface="DFPOP1-W9" charset="-128"/>
      <p:regular r:id="rId7"/>
    </p:embeddedFont>
    <p:embeddedFont>
      <p:font typeface="楷体" pitchFamily="49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688" autoAdjust="0"/>
    <p:restoredTop sz="95768" autoAdjust="0"/>
  </p:normalViewPr>
  <p:slideViewPr>
    <p:cSldViewPr snapToGrid="0">
      <p:cViewPr varScale="1">
        <p:scale>
          <a:sx n="71" d="100"/>
          <a:sy n="71" d="100"/>
        </p:scale>
        <p:origin x="-90" y="-228"/>
      </p:cViewPr>
      <p:guideLst>
        <p:guide orient="horz" pos="1639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人教版三年级下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37576" y="1760274"/>
            <a:ext cx="4923143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　认识平年、闰年</a:t>
            </a:r>
            <a:endParaRPr lang="zh-CN" altLang="en-US" sz="3200" b="1" dirty="0" smtClean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4435" y="1018166"/>
            <a:ext cx="8081683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邱笑笑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日过第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个生日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她爷爷就要过第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个生日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爷爷的生日是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这一年爷爷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岁了。你能说说为什么吗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945384" y="1592161"/>
            <a:ext cx="1086636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74383" y="1591240"/>
            <a:ext cx="1086636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42578" y="2132684"/>
            <a:ext cx="1086636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4330" y="2970884"/>
            <a:ext cx="67556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爷爷是闰年出生的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年过一次生日。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</TotalTime>
  <Words>94</Words>
  <Application>WPS 演示</Application>
  <PresentationFormat>全屏显示(16:9)</PresentationFormat>
  <Paragraphs>15</Paragraphs>
  <Slides>4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171</cp:revision>
  <dcterms:created xsi:type="dcterms:W3CDTF">2015-12-05T09:26:00Z</dcterms:created>
  <dcterms:modified xsi:type="dcterms:W3CDTF">2019-11-07T08:06:09Z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